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128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개인정보보호 정책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1-7. 개인정보보호의 역사적 배경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1-8. 개인정보보호와 정보윤리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2. 개인정보의 종류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2-1. 일반 개인정보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2-2. 민감정보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2-3. 고유식별정보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2-4. 위치정보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2-5. 온라인 식별자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2-6. 결합정보와 가명정보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2-7. 익명정보의 개념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목차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2-8. 개인정보 분류 기준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3. 개인정보보호 정책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3-1. 개인정보 수집 목적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3-2. 개인정보 수집 및 이용 동의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3-3. 개인정보의 보유 및 이용 기간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3-4. 개인정보 제3자 제공 기준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3-5. 개인정보 처리 위탁 관리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3-6. 개인정보 파기 절차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3-7. 개인정보보호 책임자 역할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3-8. 개인정보보호 관련 법규 준수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1. 개인정보의 개념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4. 개인정보보호 방안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4-1. 기술적 보호조치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4-2. 관리적 보호조치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4-3. 물리적 보호조치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4-4. 암호화 및 접근통제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4-5. 내부 보안 점검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4-6. 개인정보 유출 대응 절차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4-7. 개인정보보호 교육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4-8. 개인정보보호 인증제도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5. 개인정보 유의사항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1-1. 개인정보의 정의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5-1. 개인정보 제공 시 주의점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5-2. 비밀번호 관리 요령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5-3. 피싱 및 스미싱 예방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5-4. SNS 개인정보 노출 방지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5-5. 모바일 기기 보안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5-6. 공공장소에서의 개인정보 보호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5-7. 개인정보 침해 신고 절차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5-8. 개인정보보호 실천 수칙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감사합니다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1-2. 개인정보의 중요성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1-3. 개인정보 침해 사례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1-4. 개인정보 관련 법적 근거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1-5. 개인정보보호의 필요성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1-6. 개인정보보호의 기본 원칙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0612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220</Words>
  <Application>Microsoft Office PowerPoint</Application>
  <PresentationFormat>A4 용지(210x297mm)</PresentationFormat>
  <Paragraphs>48</Paragraphs>
  <Slides>48</Slides>
  <Notes>48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48</vt:i4>
      </vt:variant>
    </vt:vector>
  </HeadingPairs>
  <TitlesOfParts>
    <vt:vector size="52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>COM</dc:creator>
  <cp:keywords/>
  <dc:description>generated using python-pptx</dc:description>
  <cp:lastModifiedBy>창녕 서</cp:lastModifiedBy>
  <cp:revision>2</cp:revision>
  <dcterms:created xsi:type="dcterms:W3CDTF">2013-01-27T09:14:16Z</dcterms:created>
  <dcterms:modified xsi:type="dcterms:W3CDTF">2026-06-07T17:13:18Z</dcterms:modified>
  <cp:category/>
</cp:coreProperties>
</file>